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120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ABD66-7517-442E-AFBC-CFF83CAEA6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B74D371-3BA3-4DCC-ABCB-03DB21D8AA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3F2350-A19C-4067-A5BD-6580B7C67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A843C1-C950-4DC5-86D3-D2E9AC3C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4392C9-226F-4F8D-BE5E-18603872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6665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80E7D-E1DA-401E-ACAC-225DC65EB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266CE5-C3E9-44C3-9CE6-13705502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9E82CE-BF73-4536-A7AA-ECCFDD07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E85B942-5F6F-442F-8E52-0707DF70F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30607C-C1ED-4B10-A786-953D2BB65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913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74E07E5-B7D3-43D4-9BC1-F6E5526202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56D78E-CD7D-45E4-92C1-E25964CD8B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D38B45-1C36-4C65-B010-AAC54B362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2CA4F7-3B04-4459-B16B-F2D66B282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073280-61FB-4C17-B0F5-5876F7643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9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3BF00D-FDE1-446C-B46C-1618344FD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E85A85-D141-459C-9E38-92F2BD624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F0DB4A-DC2E-4DE1-8334-6FD0ABC52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6D10E1-CAD8-490C-9817-F5B3CC210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7CC02A-5BF4-475E-BA09-6C245D89A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228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7E9D0-481A-4433-87E0-7899C10A1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07B3FF-9C20-4A6B-B283-0B745159F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667987-C63E-4E8B-B302-A0A043B54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1FD3F4-7395-4A6D-9F71-B5ECB038F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FEE93F-2CAF-474F-A6C2-D05C695E3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842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F984E-D822-4EC8-B5B3-26D08A0C5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AC5182-1C2A-4DC6-9381-252950229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117249-80EF-4EE8-8553-07815086AD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BC8C96-D65D-4CE7-871E-26143174D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05AC00-EDFA-4A2A-A227-0E9232F61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1F0C64-8875-4EEA-A5AA-35EF2089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103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A9E709-0A74-49A5-92F1-CDACFCC0A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3EEA4E-013B-4D30-81B2-526D48CA32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A5E843-09FD-4668-A7ED-4C81A8A68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E6581FA-584C-4F31-B842-7C318EDA68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933D036-E3A9-437A-9256-B2A54C338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A9214E4-7D8A-440E-AB25-296296AA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98C33E-77BD-4186-ADB2-0B584C0C1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150A83-CD8A-494C-9C31-B322FF6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0474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94839-39EE-4832-B271-AFB4BDF03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AEC2299-CF37-47FF-920D-DEEE4C06F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C9AAB15-A84F-4800-8976-94F44A54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47D667-9574-4EC2-89B9-454423FC83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92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629FFED-03B8-4EC1-8459-15E3AC7EA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EA62CBD-13EF-4CAB-92E9-82B657821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38FBF8-DF8A-4E86-9031-6E9368F51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6985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FA0B08-9F8D-49A6-9AC1-F92E4E2B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36FA-E91B-445C-9DB5-DCA0E576F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6CBAC2-C233-4871-BB92-F61D24DD5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6A8B67-183D-405D-9A0D-986748D1E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7E9C8C-68D4-4CEA-A0F5-7DE612E3B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B0845F3-312D-4275-B869-B576FBACB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49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3BC0D2-5788-4003-8C8A-6D0F90462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0BB989-BA30-443D-8215-1BE25C3B5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40A19E-96EF-4AF4-A9DB-5C6644226A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131018-9AD4-4C50-B8C2-28CC9DD89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C47BC-6673-4BA4-A6C5-4C9A4E12E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C8E2842-083A-4483-BB24-FFC51928B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2918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DF195-5E71-4C95-BF09-3CA3BD5B9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C996403-9525-4D52-ACB0-7206BED61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3399C3-C20C-4676-8B4F-D3B930AEFF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51786-D740-4AB6-88DF-34454888E5B3}" type="datetimeFigureOut">
              <a:rPr lang="ru-RU" smtClean="0"/>
              <a:t>09.06.2025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07AB-74EB-486D-A183-B13C578825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EDC966-E7DB-4808-9F03-AA807D95FD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88719-CC3F-49BC-BFF3-8AA630514B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267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459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7811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5522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6396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3202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0000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6418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620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114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4167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2585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41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49175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51043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MARIO SANTEXNIK</dc:creator>
  <cp:lastModifiedBy>MARIO SANTEXNIK</cp:lastModifiedBy>
  <cp:revision>1</cp:revision>
  <dcterms:created xsi:type="dcterms:W3CDTF">2025-06-09T13:53:14Z</dcterms:created>
  <dcterms:modified xsi:type="dcterms:W3CDTF">2025-06-09T13:55:54Z</dcterms:modified>
</cp:coreProperties>
</file>